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2.xml><?xml version="1.0" encoding="utf-8"?>
<a:tblStyleLst xmlns:a="http://schemas.openxmlformats.org/drawingml/2006/main" xmlns:r="http://schemas.openxmlformats.org/officeDocument/2006/relationships" def="{90651C3A-4460-11DB-9652-00E08161165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2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2.xml"/><Relationship Id="rId3" Type="http://schemas.openxmlformats.org/officeDocument/2006/relationships/presProps" Target="presProps2.xml"/><Relationship Id="rId4" Type="http://schemas.openxmlformats.org/officeDocument/2006/relationships/tableStyles" Target="tableStyles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“TO-DO PLANNER”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/>
              <a:t>Submission Github</a:t>
            </a:r>
            <a:endParaRPr/>
          </a:p>
        </p:txBody>
      </p:sp>
      <p:sp>
        <p:nvSpPr>
          <p:cNvPr id="1905" name="Google Shape;1905;p1"/>
          <p:cNvSpPr txBox="1"/>
          <p:nvPr/>
        </p:nvSpPr>
        <p:spPr>
          <a:xfrm>
            <a:off x="4016950" y="1964509"/>
            <a:ext cx="3000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https://github.com/Kaviyarit/NM-FULLSTACK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TO-DO PLANNER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176280752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2113a54265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SANDHIYA 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2113a54271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SELCIYADASS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YASMIN I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2113a54293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KAVIYA 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“TODO PLANNER”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“TODO PLANNER"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GB" dirty="0"/>
              <a:t>Task in the Menu</a:t>
            </a:r>
          </a:p>
          <a:p>
            <a:r>
              <a:rPr lang="en-IN" dirty="0"/>
              <a:t>New Task Creation</a:t>
            </a:r>
          </a:p>
          <a:p>
            <a:r>
              <a:rPr lang="en-IN" dirty="0"/>
              <a:t>Adding description to the task</a:t>
            </a:r>
          </a:p>
          <a:p>
            <a:r>
              <a:rPr lang="en-IN" dirty="0"/>
              <a:t>New Sub Task Creation</a:t>
            </a:r>
          </a:p>
          <a:p>
            <a:r>
              <a:rPr lang="en-IN" dirty="0"/>
              <a:t>Edit Task</a:t>
            </a:r>
          </a:p>
          <a:p>
            <a:r>
              <a:rPr lang="en-IN" dirty="0"/>
              <a:t>Move Task</a:t>
            </a:r>
          </a:p>
          <a:p>
            <a:r>
              <a:rPr lang="en-IN" dirty="0"/>
              <a:t>Delete Task</a:t>
            </a:r>
          </a:p>
          <a:p>
            <a:r>
              <a:rPr lang="en-IN" dirty="0"/>
              <a:t>Mark Task Completed</a:t>
            </a:r>
          </a:p>
          <a:p>
            <a:r>
              <a:rPr lang="en-IN" dirty="0"/>
              <a:t>Mark Task In-completed</a:t>
            </a:r>
          </a:p>
          <a:p>
            <a:r>
              <a:rPr lang="en-IN" dirty="0"/>
              <a:t>Start Timer</a:t>
            </a:r>
          </a:p>
          <a:p>
            <a:r>
              <a:rPr lang="en-IN" dirty="0"/>
              <a:t>Pause Timer</a:t>
            </a:r>
          </a:p>
          <a:p>
            <a:r>
              <a:rPr lang="en-IN" dirty="0"/>
              <a:t>New Note</a:t>
            </a:r>
          </a:p>
          <a:p>
            <a:r>
              <a:rPr lang="en-IN" dirty="0"/>
              <a:t>Edit Note Delete Note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Non Functional Requirements </a:t>
            </a:r>
            <a:endParaRPr/>
          </a:p>
        </p:txBody>
      </p:sp>
      <p:sp>
        <p:nvSpPr>
          <p:cNvPr id="1889" name="Google Shape;1889;p1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Performance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Safety and Security Requirement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Software Quality Attributes</a:t>
            </a:r>
            <a:endParaRPr/>
          </a:p>
        </p:txBody>
      </p:sp>
      <p:sp>
        <p:nvSpPr>
          <p:cNvPr id="1890" name="Google Shape;1890;p1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Software Requirements</a:t>
            </a:r>
            <a:endParaRPr/>
          </a:p>
        </p:txBody>
      </p:sp>
      <p:sp>
        <p:nvSpPr>
          <p:cNvPr id="1893" name="Google Shape;1893;p2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In order to work properly, TODO PLANNER uses MongoDB, which is a software library that implements an Non-SQL database engine, so that user can save his tasks and backup them in databases. </a:t>
            </a:r>
            <a:endParaRPr/>
          </a:p>
        </p:txBody>
      </p:sp>
      <p:sp>
        <p:nvSpPr>
          <p:cNvPr id="1894" name="Google Shape;1894;p2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"/>
          <p:cNvSpPr txBox="1"/>
          <p:nvPr>
            <p:ph idx="1" type="body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Hardware Requirements</a:t>
            </a:r>
            <a:endParaRPr/>
          </a:p>
        </p:txBody>
      </p:sp>
      <p:sp>
        <p:nvSpPr>
          <p:cNvPr id="1897" name="Google Shape;1897;p3"/>
          <p:cNvSpPr txBox="1"/>
          <p:nvPr>
            <p:ph idx="2" type="body"/>
          </p:nvPr>
        </p:nvSpPr>
        <p:spPr>
          <a:xfrm>
            <a:off x="135731" y="1194361"/>
            <a:ext cx="5930400" cy="3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IN"/>
              <a:t>TODO PLANNER works without communicating at all, with any external hardware device. Only a network interface card is required, so that TODO PLANNER can connect to Internet</a:t>
            </a:r>
            <a:endParaRPr/>
          </a:p>
        </p:txBody>
      </p:sp>
      <p:sp>
        <p:nvSpPr>
          <p:cNvPr id="1898" name="Google Shape;1898;p3"/>
          <p:cNvSpPr txBox="1"/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11111"/>
              <a:buFont typeface="Public Sans"/>
              <a:buNone/>
            </a:pPr>
            <a:r>
              <a:rPr lang="en-IN"/>
              <a:t>SRS for “TODO PLANNER"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